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Source Sans Pro Light"/>
      <p:regular r:id="rId77"/>
      <p:bold r:id="rId78"/>
      <p:italic r:id="rId79"/>
      <p:boldItalic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Source Sans Pro SemiBold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6.xml"/><Relationship Id="rId86" Type="http://schemas.openxmlformats.org/officeDocument/2006/relationships/font" Target="fonts/SourceSansProSemiBold-bold.fntdata"/><Relationship Id="rId41" Type="http://schemas.openxmlformats.org/officeDocument/2006/relationships/slide" Target="slides/slide35.xml"/><Relationship Id="rId85" Type="http://schemas.openxmlformats.org/officeDocument/2006/relationships/font" Target="fonts/SourceSansProSemiBold-regular.fntdata"/><Relationship Id="rId44" Type="http://schemas.openxmlformats.org/officeDocument/2006/relationships/slide" Target="slides/slide38.xml"/><Relationship Id="rId88" Type="http://schemas.openxmlformats.org/officeDocument/2006/relationships/font" Target="fonts/SourceSansProSemiBold-boldItalic.fntdata"/><Relationship Id="rId43" Type="http://schemas.openxmlformats.org/officeDocument/2006/relationships/slide" Target="slides/slide37.xml"/><Relationship Id="rId87" Type="http://schemas.openxmlformats.org/officeDocument/2006/relationships/font" Target="fonts/SourceSansProSemiBold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SourceSansPro-regular.fntdata"/><Relationship Id="rId80" Type="http://schemas.openxmlformats.org/officeDocument/2006/relationships/font" Target="fonts/SourceSansProLight-boldItalic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SourceSansProLight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SourceSansProLight-italic.fntdata"/><Relationship Id="rId34" Type="http://schemas.openxmlformats.org/officeDocument/2006/relationships/slide" Target="slides/slide28.xml"/><Relationship Id="rId78" Type="http://schemas.openxmlformats.org/officeDocument/2006/relationships/font" Target="fonts/SourceSansProLight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4ffeead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4ffeead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4ffeea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4ffeea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4ffeead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4ffeead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4ffeead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04ffeead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4ffeead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04ffeead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4ffeead5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4ffeead5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4ffeead5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4ffeead5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4ffeead5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4ffeead5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4ffeead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4ffeea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4ffeea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04ffeea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4ffeea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4ffeea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4ffeead5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4ffeead5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4ffeead5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4ffeead5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4ffeead5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4ffeead5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4ffeead5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4ffeead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4ffeead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4ffeead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4ffeead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4ffeead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4ffeead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4ffeead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4ffeead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4ffeead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4ffeead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4ffeead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4ffee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4ffee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4ffeea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4ffeea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4ffeead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4ffeead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4ffeead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04ffeead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4ffeead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4ffeead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4ffeead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4ffeead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04ffeead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04ffeead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4ffeead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4ffeead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04ffeead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04ffeead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4ffeea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4ffeea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04ffeead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04ffeead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4ffeea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4ffeea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04ffeead5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04ffeead5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04ffeead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04ffeead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4ffeea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04ffeea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04ffeead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04ffeead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04ffeead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04ffeead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04ffeead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04ffeead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04ffeead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04ffeead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ffeead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ffeead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04ffeead5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04ffeead5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04ffeead5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04ffeead5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4ffeea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4ffeea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04ffeead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04ffeead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4ffeead5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4ffeead5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04ffeead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04ffeead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04ffeead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04ffeead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04ffeead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04ffeead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04ffeead5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04ffeead5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04ffeead5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04ffeead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04ffeead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04ffeead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04ffeead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04ffeead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04ffeead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04ffeead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4ffeead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4ffeead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04ffeead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04ffeead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4ffeead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4ffeead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04ffeead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04ffeead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04ffeead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04ffeead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04ffeead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04ffeead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04ffeead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04ffeead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04ffeead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04ffeead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04ffeead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04ffeead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04ffeead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04ffeead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04ffeead5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04ffeead5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442b2b0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442b2b0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4ffeea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4ffeea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9.jp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jp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jpg"/><Relationship Id="rId4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Relationship Id="rId4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68.png"/><Relationship Id="rId8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6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9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2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85.png"/><Relationship Id="rId7" Type="http://schemas.openxmlformats.org/officeDocument/2006/relationships/image" Target="../media/image81.png"/><Relationship Id="rId8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85.png"/><Relationship Id="rId7" Type="http://schemas.openxmlformats.org/officeDocument/2006/relationships/image" Target="../media/image81.png"/><Relationship Id="rId8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</a:t>
            </a:r>
            <a:endParaRPr/>
          </a:p>
        </p:txBody>
      </p:sp>
      <p:sp>
        <p:nvSpPr>
          <p:cNvPr id="210" name="Google Shape;210;p4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  <p:sp>
        <p:nvSpPr>
          <p:cNvPr id="211" name="Google Shape;211;p4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23" name="Google Shape;223;p50"/>
          <p:cNvSpPr txBox="1"/>
          <p:nvPr/>
        </p:nvSpPr>
        <p:spPr>
          <a:xfrm>
            <a:off x="464100" y="1319925"/>
            <a:ext cx="7182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229" name="Google Shape;229;p51"/>
          <p:cNvSpPr txBox="1"/>
          <p:nvPr/>
        </p:nvSpPr>
        <p:spPr>
          <a:xfrm>
            <a:off x="2973961" y="15162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51"/>
          <p:cNvSpPr/>
          <p:nvPr/>
        </p:nvSpPr>
        <p:spPr>
          <a:xfrm>
            <a:off x="2296886" y="15162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1" name="Google Shape;231;p51"/>
          <p:cNvCxnSpPr>
            <a:stCxn id="230" idx="4"/>
            <a:endCxn id="232" idx="0"/>
          </p:cNvCxnSpPr>
          <p:nvPr/>
        </p:nvCxnSpPr>
        <p:spPr>
          <a:xfrm>
            <a:off x="2557136" y="20367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2" name="Google Shape;232;p51"/>
          <p:cNvSpPr/>
          <p:nvPr/>
        </p:nvSpPr>
        <p:spPr>
          <a:xfrm>
            <a:off x="2296886" y="23415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2296886" y="31668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2296886" y="39921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5" name="Google Shape;235;p51"/>
          <p:cNvCxnSpPr/>
          <p:nvPr/>
        </p:nvCxnSpPr>
        <p:spPr>
          <a:xfrm>
            <a:off x="2557136" y="28620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51"/>
          <p:cNvCxnSpPr/>
          <p:nvPr/>
        </p:nvCxnSpPr>
        <p:spPr>
          <a:xfrm>
            <a:off x="2557136" y="36873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" name="Google Shape;237;p51"/>
          <p:cNvSpPr txBox="1"/>
          <p:nvPr/>
        </p:nvSpPr>
        <p:spPr>
          <a:xfrm>
            <a:off x="2973961" y="23404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application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51"/>
          <p:cNvSpPr txBox="1"/>
          <p:nvPr/>
        </p:nvSpPr>
        <p:spPr>
          <a:xfrm>
            <a:off x="2973961" y="31196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your device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2973961" y="39449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your code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/>
          <p:nvPr/>
        </p:nvSpPr>
        <p:spPr>
          <a:xfrm>
            <a:off x="1256716" y="1420700"/>
            <a:ext cx="65073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SSID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BALENA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Password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spoon jumped over the moon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1226100" y="445025"/>
            <a:ext cx="274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Wifi login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0" y="510188"/>
            <a:ext cx="627300" cy="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text here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875" y="693851"/>
            <a:ext cx="2468250" cy="33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9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4131125" y="1368000"/>
            <a:ext cx="20022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</a:rPr>
              <a:t>Light</a:t>
            </a:r>
            <a:endParaRPr>
              <a:solidFill>
                <a:srgbClr val="F8F9FD"/>
              </a:solidFill>
            </a:endParaRPr>
          </a:p>
        </p:txBody>
      </p:sp>
      <p:sp>
        <p:nvSpPr>
          <p:cNvPr id="270" name="Google Shape;270;p57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7"/>
          <p:cNvSpPr txBox="1"/>
          <p:nvPr/>
        </p:nvSpPr>
        <p:spPr>
          <a:xfrm>
            <a:off x="4276025" y="27922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#F8F9FD</a:t>
            </a:r>
            <a:endParaRPr>
              <a:solidFill>
                <a:srgbClr val="F8F9FD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2" name="Google Shape;282;p59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8" name="Google Shape;288;p60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99" name="Google Shape;299;p62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2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06" name="Google Shape;306;p63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12" name="Google Shape;312;p64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>
              <a:solidFill>
                <a:srgbClr val="00AE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1687950" y="3303075"/>
            <a:ext cx="55455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SUMMIT 2019</a:t>
            </a:r>
            <a:endParaRPr sz="52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2" name="Google Shape;162;p40"/>
          <p:cNvSpPr txBox="1"/>
          <p:nvPr/>
        </p:nvSpPr>
        <p:spPr>
          <a:xfrm>
            <a:off x="2348700" y="4231400"/>
            <a:ext cx="4224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FCAD4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17 Oct 2019 | All Hands Presentation</a:t>
            </a:r>
            <a:endParaRPr sz="1900">
              <a:solidFill>
                <a:srgbClr val="BFCAD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3" name="Google Shape;1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88" y="609600"/>
            <a:ext cx="3495420" cy="27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69"/>
          <p:cNvGrpSpPr/>
          <p:nvPr/>
        </p:nvGrpSpPr>
        <p:grpSpPr>
          <a:xfrm>
            <a:off x="508950" y="567654"/>
            <a:ext cx="8126100" cy="1081242"/>
            <a:chOff x="236414" y="3720823"/>
            <a:chExt cx="7571136" cy="1007400"/>
          </a:xfrm>
        </p:grpSpPr>
        <p:sp>
          <p:nvSpPr>
            <p:cNvPr id="336" name="Google Shape;336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69"/>
          <p:cNvSpPr/>
          <p:nvPr/>
        </p:nvSpPr>
        <p:spPr>
          <a:xfrm>
            <a:off x="370925" y="414575"/>
            <a:ext cx="11265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1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44" name="Google Shape;344;p69"/>
          <p:cNvGrpSpPr/>
          <p:nvPr/>
        </p:nvGrpSpPr>
        <p:grpSpPr>
          <a:xfrm>
            <a:off x="541135" y="2091654"/>
            <a:ext cx="8126100" cy="1081242"/>
            <a:chOff x="236414" y="3720823"/>
            <a:chExt cx="7571136" cy="1007400"/>
          </a:xfrm>
        </p:grpSpPr>
        <p:sp>
          <p:nvSpPr>
            <p:cNvPr id="345" name="Google Shape;345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69"/>
          <p:cNvSpPr/>
          <p:nvPr/>
        </p:nvSpPr>
        <p:spPr>
          <a:xfrm>
            <a:off x="403100" y="1938575"/>
            <a:ext cx="10944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2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53" name="Google Shape;353;p69"/>
          <p:cNvGrpSpPr/>
          <p:nvPr/>
        </p:nvGrpSpPr>
        <p:grpSpPr>
          <a:xfrm>
            <a:off x="541135" y="3615654"/>
            <a:ext cx="8126100" cy="1081242"/>
            <a:chOff x="236414" y="3720823"/>
            <a:chExt cx="7571136" cy="1007400"/>
          </a:xfrm>
        </p:grpSpPr>
        <p:sp>
          <p:nvSpPr>
            <p:cNvPr id="354" name="Google Shape;354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403100" y="3462575"/>
            <a:ext cx="17646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AEEF"/>
                </a:solidFill>
                <a:latin typeface="Nunito"/>
                <a:ea typeface="Nunito"/>
                <a:cs typeface="Nunito"/>
                <a:sym typeface="Nunito"/>
              </a:rPr>
              <a:t>Building </a:t>
            </a: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Automation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39" y="1026611"/>
            <a:ext cx="816626" cy="26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70"/>
          <p:cNvGrpSpPr/>
          <p:nvPr/>
        </p:nvGrpSpPr>
        <p:grpSpPr>
          <a:xfrm>
            <a:off x="657124" y="238950"/>
            <a:ext cx="7829752" cy="4665600"/>
            <a:chOff x="315256" y="331012"/>
            <a:chExt cx="7829752" cy="4665600"/>
          </a:xfrm>
        </p:grpSpPr>
        <p:sp>
          <p:nvSpPr>
            <p:cNvPr id="368" name="Google Shape;368;p70"/>
            <p:cNvSpPr/>
            <p:nvPr/>
          </p:nvSpPr>
          <p:spPr>
            <a:xfrm>
              <a:off x="50796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0"/>
            <p:cNvSpPr/>
            <p:nvPr/>
          </p:nvSpPr>
          <p:spPr>
            <a:xfrm>
              <a:off x="66798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70"/>
            <p:cNvGrpSpPr/>
            <p:nvPr/>
          </p:nvGrpSpPr>
          <p:grpSpPr>
            <a:xfrm>
              <a:off x="315256" y="331012"/>
              <a:ext cx="1465200" cy="1465200"/>
              <a:chOff x="907181" y="1680862"/>
              <a:chExt cx="1465200" cy="1465200"/>
            </a:xfrm>
          </p:grpSpPr>
          <p:sp>
            <p:nvSpPr>
              <p:cNvPr id="371" name="Google Shape;371;p70"/>
              <p:cNvSpPr/>
              <p:nvPr/>
            </p:nvSpPr>
            <p:spPr>
              <a:xfrm>
                <a:off x="907181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2" name="Google Shape;372;p7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72284" y="2271318"/>
                <a:ext cx="816637" cy="284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70"/>
            <p:cNvGrpSpPr/>
            <p:nvPr/>
          </p:nvGrpSpPr>
          <p:grpSpPr>
            <a:xfrm>
              <a:off x="3491491" y="331012"/>
              <a:ext cx="1465200" cy="1465200"/>
              <a:chOff x="4083416" y="1680862"/>
              <a:chExt cx="1465200" cy="1465200"/>
            </a:xfrm>
          </p:grpSpPr>
          <p:sp>
            <p:nvSpPr>
              <p:cNvPr id="374" name="Google Shape;374;p70"/>
              <p:cNvSpPr/>
              <p:nvPr/>
            </p:nvSpPr>
            <p:spPr>
              <a:xfrm>
                <a:off x="4083416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5" name="Google Shape;375;p7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71438" y="2273439"/>
                <a:ext cx="1289156" cy="280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70"/>
            <p:cNvGrpSpPr/>
            <p:nvPr/>
          </p:nvGrpSpPr>
          <p:grpSpPr>
            <a:xfrm>
              <a:off x="3491491" y="1931212"/>
              <a:ext cx="1465200" cy="1465200"/>
              <a:chOff x="4083416" y="3281062"/>
              <a:chExt cx="1465200" cy="1465200"/>
            </a:xfrm>
          </p:grpSpPr>
          <p:sp>
            <p:nvSpPr>
              <p:cNvPr id="377" name="Google Shape;37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8" name="Google Shape;37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70"/>
            <p:cNvGrpSpPr/>
            <p:nvPr/>
          </p:nvGrpSpPr>
          <p:grpSpPr>
            <a:xfrm>
              <a:off x="5079608" y="331012"/>
              <a:ext cx="1465200" cy="1465200"/>
              <a:chOff x="5671533" y="1680862"/>
              <a:chExt cx="1465200" cy="1465200"/>
            </a:xfrm>
          </p:grpSpPr>
          <p:sp>
            <p:nvSpPr>
              <p:cNvPr id="380" name="Google Shape;380;p70"/>
              <p:cNvSpPr/>
              <p:nvPr/>
            </p:nvSpPr>
            <p:spPr>
              <a:xfrm>
                <a:off x="56715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1" name="Google Shape;381;p7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57689" y="2319286"/>
                <a:ext cx="1092888" cy="188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70"/>
            <p:cNvGrpSpPr/>
            <p:nvPr/>
          </p:nvGrpSpPr>
          <p:grpSpPr>
            <a:xfrm>
              <a:off x="315256" y="1931212"/>
              <a:ext cx="1465200" cy="1465200"/>
              <a:chOff x="907181" y="3281062"/>
              <a:chExt cx="1465200" cy="1465200"/>
            </a:xfrm>
          </p:grpSpPr>
          <p:sp>
            <p:nvSpPr>
              <p:cNvPr id="383" name="Google Shape;383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4" name="Google Shape;384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oogle Shape;385;p70"/>
            <p:cNvGrpSpPr/>
            <p:nvPr/>
          </p:nvGrpSpPr>
          <p:grpSpPr>
            <a:xfrm>
              <a:off x="6679808" y="331012"/>
              <a:ext cx="1465200" cy="1465200"/>
              <a:chOff x="7271733" y="1680862"/>
              <a:chExt cx="1465200" cy="1465200"/>
            </a:xfrm>
          </p:grpSpPr>
          <p:sp>
            <p:nvSpPr>
              <p:cNvPr id="386" name="Google Shape;386;p70"/>
              <p:cNvSpPr/>
              <p:nvPr/>
            </p:nvSpPr>
            <p:spPr>
              <a:xfrm>
                <a:off x="72717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7" name="Google Shape;387;p7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15554"/>
              <a:stretch/>
            </p:blipFill>
            <p:spPr>
              <a:xfrm>
                <a:off x="7552795" y="2288082"/>
                <a:ext cx="903076" cy="250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8" name="Google Shape;388;p70"/>
            <p:cNvGrpSpPr/>
            <p:nvPr/>
          </p:nvGrpSpPr>
          <p:grpSpPr>
            <a:xfrm>
              <a:off x="1903373" y="331012"/>
              <a:ext cx="1465200" cy="1465200"/>
              <a:chOff x="2495298" y="1680862"/>
              <a:chExt cx="1465200" cy="1465200"/>
            </a:xfrm>
          </p:grpSpPr>
          <p:sp>
            <p:nvSpPr>
              <p:cNvPr id="389" name="Google Shape;389;p70"/>
              <p:cNvSpPr/>
              <p:nvPr/>
            </p:nvSpPr>
            <p:spPr>
              <a:xfrm>
                <a:off x="2495298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0" name="Google Shape;390;p7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81573" y="2231498"/>
                <a:ext cx="692651" cy="3639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1" name="Google Shape;391;p70"/>
            <p:cNvGrpSpPr/>
            <p:nvPr/>
          </p:nvGrpSpPr>
          <p:grpSpPr>
            <a:xfrm>
              <a:off x="1903373" y="1931212"/>
              <a:ext cx="1465200" cy="1465200"/>
              <a:chOff x="2495298" y="3281062"/>
              <a:chExt cx="1465200" cy="1465200"/>
            </a:xfrm>
          </p:grpSpPr>
          <p:sp>
            <p:nvSpPr>
              <p:cNvPr id="392" name="Google Shape;392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3" name="Google Shape;393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4" name="Google Shape;394;p70"/>
            <p:cNvSpPr/>
            <p:nvPr/>
          </p:nvSpPr>
          <p:spPr>
            <a:xfrm>
              <a:off x="50796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0"/>
            <p:cNvSpPr/>
            <p:nvPr/>
          </p:nvSpPr>
          <p:spPr>
            <a:xfrm>
              <a:off x="66798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70"/>
            <p:cNvGrpSpPr/>
            <p:nvPr/>
          </p:nvGrpSpPr>
          <p:grpSpPr>
            <a:xfrm>
              <a:off x="3491491" y="3531412"/>
              <a:ext cx="1465200" cy="1465200"/>
              <a:chOff x="4083416" y="3281062"/>
              <a:chExt cx="1465200" cy="1465200"/>
            </a:xfrm>
          </p:grpSpPr>
          <p:sp>
            <p:nvSpPr>
              <p:cNvPr id="397" name="Google Shape;39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8" name="Google Shape;39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9" name="Google Shape;399;p70"/>
            <p:cNvGrpSpPr/>
            <p:nvPr/>
          </p:nvGrpSpPr>
          <p:grpSpPr>
            <a:xfrm>
              <a:off x="315256" y="3531412"/>
              <a:ext cx="1465200" cy="1465200"/>
              <a:chOff x="907181" y="3281062"/>
              <a:chExt cx="1465200" cy="1465200"/>
            </a:xfrm>
          </p:grpSpPr>
          <p:sp>
            <p:nvSpPr>
              <p:cNvPr id="400" name="Google Shape;400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1" name="Google Shape;401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2" name="Google Shape;402;p70"/>
            <p:cNvGrpSpPr/>
            <p:nvPr/>
          </p:nvGrpSpPr>
          <p:grpSpPr>
            <a:xfrm>
              <a:off x="1903373" y="3531412"/>
              <a:ext cx="1465200" cy="1465200"/>
              <a:chOff x="2495298" y="3281062"/>
              <a:chExt cx="1465200" cy="1465200"/>
            </a:xfrm>
          </p:grpSpPr>
          <p:sp>
            <p:nvSpPr>
              <p:cNvPr id="403" name="Google Shape;403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4" name="Google Shape;404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24704" r="0" t="0"/>
          <a:stretch/>
        </p:blipFill>
        <p:spPr>
          <a:xfrm>
            <a:off x="0" y="228600"/>
            <a:ext cx="3401685" cy="48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1"/>
          <p:cNvSpPr txBox="1"/>
          <p:nvPr/>
        </p:nvSpPr>
        <p:spPr>
          <a:xfrm>
            <a:off x="633381" y="963813"/>
            <a:ext cx="2470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71"/>
          <p:cNvSpPr/>
          <p:nvPr/>
        </p:nvSpPr>
        <p:spPr>
          <a:xfrm>
            <a:off x="55191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1"/>
          <p:cNvSpPr/>
          <p:nvPr/>
        </p:nvSpPr>
        <p:spPr>
          <a:xfrm>
            <a:off x="71193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71"/>
          <p:cNvGrpSpPr/>
          <p:nvPr/>
        </p:nvGrpSpPr>
        <p:grpSpPr>
          <a:xfrm>
            <a:off x="754781" y="1680862"/>
            <a:ext cx="1465200" cy="1465200"/>
            <a:chOff x="907181" y="1680862"/>
            <a:chExt cx="1465200" cy="1465200"/>
          </a:xfrm>
        </p:grpSpPr>
        <p:sp>
          <p:nvSpPr>
            <p:cNvPr id="414" name="Google Shape;414;p71"/>
            <p:cNvSpPr/>
            <p:nvPr/>
          </p:nvSpPr>
          <p:spPr>
            <a:xfrm>
              <a:off x="907181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2284" y="2271318"/>
              <a:ext cx="816637" cy="2842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71"/>
          <p:cNvGrpSpPr/>
          <p:nvPr/>
        </p:nvGrpSpPr>
        <p:grpSpPr>
          <a:xfrm>
            <a:off x="3931016" y="1680862"/>
            <a:ext cx="1465200" cy="1465200"/>
            <a:chOff x="4083416" y="1680862"/>
            <a:chExt cx="1465200" cy="1465200"/>
          </a:xfrm>
        </p:grpSpPr>
        <p:sp>
          <p:nvSpPr>
            <p:cNvPr id="417" name="Google Shape;417;p71"/>
            <p:cNvSpPr/>
            <p:nvPr/>
          </p:nvSpPr>
          <p:spPr>
            <a:xfrm>
              <a:off x="4083416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8" name="Google Shape;418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1438" y="2273439"/>
              <a:ext cx="1289156" cy="2800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71"/>
          <p:cNvGrpSpPr/>
          <p:nvPr/>
        </p:nvGrpSpPr>
        <p:grpSpPr>
          <a:xfrm>
            <a:off x="3931016" y="3281062"/>
            <a:ext cx="1465200" cy="1465200"/>
            <a:chOff x="4083416" y="3281062"/>
            <a:chExt cx="1465200" cy="1465200"/>
          </a:xfrm>
        </p:grpSpPr>
        <p:sp>
          <p:nvSpPr>
            <p:cNvPr id="420" name="Google Shape;420;p71"/>
            <p:cNvSpPr/>
            <p:nvPr/>
          </p:nvSpPr>
          <p:spPr>
            <a:xfrm>
              <a:off x="4083416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71439" y="3953116"/>
              <a:ext cx="1289153" cy="121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71"/>
          <p:cNvGrpSpPr/>
          <p:nvPr/>
        </p:nvGrpSpPr>
        <p:grpSpPr>
          <a:xfrm>
            <a:off x="5519133" y="1680862"/>
            <a:ext cx="1465200" cy="1465200"/>
            <a:chOff x="5671533" y="1680862"/>
            <a:chExt cx="1465200" cy="1465200"/>
          </a:xfrm>
        </p:grpSpPr>
        <p:sp>
          <p:nvSpPr>
            <p:cNvPr id="423" name="Google Shape;423;p71"/>
            <p:cNvSpPr/>
            <p:nvPr/>
          </p:nvSpPr>
          <p:spPr>
            <a:xfrm>
              <a:off x="56715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57689" y="2319286"/>
              <a:ext cx="1092888" cy="18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71"/>
          <p:cNvGrpSpPr/>
          <p:nvPr/>
        </p:nvGrpSpPr>
        <p:grpSpPr>
          <a:xfrm>
            <a:off x="754781" y="3281062"/>
            <a:ext cx="1465200" cy="1465200"/>
            <a:chOff x="907181" y="3281062"/>
            <a:chExt cx="1465200" cy="1465200"/>
          </a:xfrm>
        </p:grpSpPr>
        <p:sp>
          <p:nvSpPr>
            <p:cNvPr id="426" name="Google Shape;426;p71"/>
            <p:cNvSpPr/>
            <p:nvPr/>
          </p:nvSpPr>
          <p:spPr>
            <a:xfrm>
              <a:off x="907181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7" name="Google Shape;427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1468" y="388036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" name="Google Shape;428;p71"/>
          <p:cNvGrpSpPr/>
          <p:nvPr/>
        </p:nvGrpSpPr>
        <p:grpSpPr>
          <a:xfrm>
            <a:off x="7119333" y="1680862"/>
            <a:ext cx="1465200" cy="1465200"/>
            <a:chOff x="7271733" y="1680862"/>
            <a:chExt cx="1465200" cy="1465200"/>
          </a:xfrm>
        </p:grpSpPr>
        <p:sp>
          <p:nvSpPr>
            <p:cNvPr id="429" name="Google Shape;429;p71"/>
            <p:cNvSpPr/>
            <p:nvPr/>
          </p:nvSpPr>
          <p:spPr>
            <a:xfrm>
              <a:off x="72717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0" name="Google Shape;430;p71"/>
            <p:cNvPicPr preferRelativeResize="0"/>
            <p:nvPr/>
          </p:nvPicPr>
          <p:blipFill rotWithShape="1">
            <a:blip r:embed="rId9">
              <a:alphaModFix/>
            </a:blip>
            <a:srcRect b="0" l="0" r="0" t="15554"/>
            <a:stretch/>
          </p:blipFill>
          <p:spPr>
            <a:xfrm>
              <a:off x="7552795" y="2288082"/>
              <a:ext cx="903076" cy="250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71"/>
          <p:cNvGrpSpPr/>
          <p:nvPr/>
        </p:nvGrpSpPr>
        <p:grpSpPr>
          <a:xfrm>
            <a:off x="2342898" y="1680862"/>
            <a:ext cx="1465200" cy="1465200"/>
            <a:chOff x="2495298" y="1680862"/>
            <a:chExt cx="1465200" cy="1465200"/>
          </a:xfrm>
        </p:grpSpPr>
        <p:sp>
          <p:nvSpPr>
            <p:cNvPr id="432" name="Google Shape;432;p71"/>
            <p:cNvSpPr/>
            <p:nvPr/>
          </p:nvSpPr>
          <p:spPr>
            <a:xfrm>
              <a:off x="2495298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81573" y="2231498"/>
              <a:ext cx="692651" cy="3639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71"/>
          <p:cNvGrpSpPr/>
          <p:nvPr/>
        </p:nvGrpSpPr>
        <p:grpSpPr>
          <a:xfrm>
            <a:off x="2342898" y="3281062"/>
            <a:ext cx="1465200" cy="1465200"/>
            <a:chOff x="2495298" y="3281062"/>
            <a:chExt cx="1465200" cy="1465200"/>
          </a:xfrm>
        </p:grpSpPr>
        <p:sp>
          <p:nvSpPr>
            <p:cNvPr id="435" name="Google Shape;435;p71"/>
            <p:cNvSpPr/>
            <p:nvPr/>
          </p:nvSpPr>
          <p:spPr>
            <a:xfrm>
              <a:off x="2495298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6" name="Google Shape;436;p71"/>
            <p:cNvPicPr preferRelativeResize="0"/>
            <p:nvPr/>
          </p:nvPicPr>
          <p:blipFill rotWithShape="1">
            <a:blip r:embed="rId11">
              <a:alphaModFix/>
            </a:blip>
            <a:srcRect b="32794" l="25079" r="24570" t="33928"/>
            <a:stretch/>
          </p:blipFill>
          <p:spPr>
            <a:xfrm>
              <a:off x="2841879" y="3880362"/>
              <a:ext cx="772038" cy="26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 b="0" l="24891" r="0" t="0"/>
          <a:stretch/>
        </p:blipFill>
        <p:spPr>
          <a:xfrm>
            <a:off x="-2275" y="228600"/>
            <a:ext cx="340167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72"/>
          <p:cNvGrpSpPr/>
          <p:nvPr/>
        </p:nvGrpSpPr>
        <p:grpSpPr>
          <a:xfrm>
            <a:off x="2702418" y="3074742"/>
            <a:ext cx="1196804" cy="1196804"/>
            <a:chOff x="1231472" y="3605352"/>
            <a:chExt cx="1140900" cy="1140900"/>
          </a:xfrm>
        </p:grpSpPr>
        <p:sp>
          <p:nvSpPr>
            <p:cNvPr id="443" name="Google Shape;443;p72"/>
            <p:cNvSpPr/>
            <p:nvPr/>
          </p:nvSpPr>
          <p:spPr>
            <a:xfrm>
              <a:off x="1231472" y="3605352"/>
              <a:ext cx="1140900" cy="11409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3609" y="404250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72"/>
          <p:cNvSpPr txBox="1"/>
          <p:nvPr/>
        </p:nvSpPr>
        <p:spPr>
          <a:xfrm>
            <a:off x="3975425" y="1905171"/>
            <a:ext cx="47445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 is streamlining the process of buying and selling homes across the US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Home Experience team at Opendoor uses balena to manage security and monitoring devices in each home 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what's the alternative (before/without balena)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 hacking project, team of x people, cost, status "solution never worked"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saving per update: $50k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p72"/>
          <p:cNvSpPr txBox="1"/>
          <p:nvPr/>
        </p:nvSpPr>
        <p:spPr>
          <a:xfrm>
            <a:off x="4109825" y="1260021"/>
            <a:ext cx="2443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</a:t>
            </a:r>
            <a:endParaRPr sz="36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6439975" y="1555221"/>
            <a:ext cx="11880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Case study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448" name="Google Shape;448;p72"/>
          <p:cNvSpPr txBox="1"/>
          <p:nvPr/>
        </p:nvSpPr>
        <p:spPr>
          <a:xfrm>
            <a:off x="1558925" y="369525"/>
            <a:ext cx="2550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 image 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0" name="Google Shape;4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" name="Google Shape;1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00" y="468750"/>
            <a:ext cx="7379150" cy="3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9"/>
          <p:cNvPicPr preferRelativeResize="0"/>
          <p:nvPr/>
        </p:nvPicPr>
        <p:blipFill rotWithShape="1">
          <a:blip r:embed="rId3">
            <a:alphaModFix/>
          </a:blip>
          <a:srcRect b="0" l="0" r="0" t="5917"/>
          <a:stretch/>
        </p:blipFill>
        <p:spPr>
          <a:xfrm>
            <a:off x="2957250" y="0"/>
            <a:ext cx="3229523" cy="4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45" y="605275"/>
            <a:ext cx="3894906" cy="39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152400"/>
            <a:ext cx="479189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77" y="1074225"/>
            <a:ext cx="4089350" cy="2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75" y="123145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71" y="1118875"/>
            <a:ext cx="4385049" cy="29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25" y="147460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8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50" y="2175974"/>
            <a:ext cx="930700" cy="7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0" y="39022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HACK</a:t>
            </a: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ATHON</a:t>
            </a:r>
            <a:endParaRPr sz="40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12" y="1198698"/>
            <a:ext cx="6061973" cy="31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24" y="1451200"/>
            <a:ext cx="2998024" cy="35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50" y="1206330"/>
            <a:ext cx="5113101" cy="2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75" y="1206323"/>
            <a:ext cx="1238800" cy="1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398" y="744875"/>
            <a:ext cx="4739225" cy="3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213" y="1795187"/>
            <a:ext cx="3715875" cy="1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2"/>
          <p:cNvPicPr preferRelativeResize="0"/>
          <p:nvPr/>
        </p:nvPicPr>
        <p:blipFill rotWithShape="1">
          <a:blip r:embed="rId4">
            <a:alphaModFix/>
          </a:blip>
          <a:srcRect b="16993" l="0" r="0" t="16986"/>
          <a:stretch/>
        </p:blipFill>
        <p:spPr>
          <a:xfrm>
            <a:off x="1157499" y="1666863"/>
            <a:ext cx="320290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2"/>
          <p:cNvSpPr txBox="1"/>
          <p:nvPr/>
        </p:nvSpPr>
        <p:spPr>
          <a:xfrm>
            <a:off x="134202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 4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92"/>
          <p:cNvSpPr txBox="1"/>
          <p:nvPr/>
        </p:nvSpPr>
        <p:spPr>
          <a:xfrm>
            <a:off x="539857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Sense HAT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3"/>
          <p:cNvPicPr preferRelativeResize="0"/>
          <p:nvPr/>
        </p:nvPicPr>
        <p:blipFill rotWithShape="1">
          <a:blip r:embed="rId3">
            <a:alphaModFix/>
          </a:blip>
          <a:srcRect b="4994" l="0" r="0" t="50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93"/>
          <p:cNvSpPr txBox="1"/>
          <p:nvPr/>
        </p:nvSpPr>
        <p:spPr>
          <a:xfrm>
            <a:off x="282525" y="231200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size image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70" name="Google Shape;570;p94"/>
          <p:cNvGrpSpPr/>
          <p:nvPr/>
        </p:nvGrpSpPr>
        <p:grpSpPr>
          <a:xfrm>
            <a:off x="577195" y="1257677"/>
            <a:ext cx="7989619" cy="3262437"/>
            <a:chOff x="258550" y="988875"/>
            <a:chExt cx="8344250" cy="3651300"/>
          </a:xfrm>
        </p:grpSpPr>
        <p:sp>
          <p:nvSpPr>
            <p:cNvPr id="571" name="Google Shape;571;p94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4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94"/>
          <p:cNvSpPr txBox="1"/>
          <p:nvPr>
            <p:ph idx="4294967295" type="title"/>
          </p:nvPr>
        </p:nvSpPr>
        <p:spPr>
          <a:xfrm>
            <a:off x="464100" y="445025"/>
            <a:ext cx="7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5"/>
          <p:cNvGrpSpPr/>
          <p:nvPr/>
        </p:nvGrpSpPr>
        <p:grpSpPr>
          <a:xfrm>
            <a:off x="389440" y="319398"/>
            <a:ext cx="8365111" cy="2118849"/>
            <a:chOff x="258550" y="988875"/>
            <a:chExt cx="8344250" cy="3651300"/>
          </a:xfrm>
        </p:grpSpPr>
        <p:sp>
          <p:nvSpPr>
            <p:cNvPr id="579" name="Google Shape;579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95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82" name="Google Shape;582;p95"/>
          <p:cNvGrpSpPr/>
          <p:nvPr/>
        </p:nvGrpSpPr>
        <p:grpSpPr>
          <a:xfrm>
            <a:off x="389440" y="2709848"/>
            <a:ext cx="8365111" cy="2118849"/>
            <a:chOff x="258550" y="988875"/>
            <a:chExt cx="8344250" cy="3651300"/>
          </a:xfrm>
        </p:grpSpPr>
        <p:sp>
          <p:nvSpPr>
            <p:cNvPr id="583" name="Google Shape;583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4131125" y="1368000"/>
            <a:ext cx="17961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</p:txBody>
      </p:sp>
      <p:sp>
        <p:nvSpPr>
          <p:cNvPr id="181" name="Google Shape;181;p43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/>
        </p:nvSpPr>
        <p:spPr>
          <a:xfrm>
            <a:off x="4276025" y="27160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</a:t>
            </a: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2A506F</a:t>
            </a:r>
            <a:endParaRPr>
              <a:solidFill>
                <a:srgbClr val="29506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7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7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8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8"/>
          <p:cNvPicPr preferRelativeResize="0"/>
          <p:nvPr/>
        </p:nvPicPr>
        <p:blipFill rotWithShape="1">
          <a:blip r:embed="rId5">
            <a:alphaModFix/>
          </a:blip>
          <a:srcRect b="337" l="0" r="0" t="347"/>
          <a:stretch/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8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99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11" name="Google Shape;61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99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00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20" name="Google Shape;620;p100"/>
            <p:cNvPicPr preferRelativeResize="0"/>
            <p:nvPr/>
          </p:nvPicPr>
          <p:blipFill rotWithShape="1">
            <a:blip r:embed="rId3">
              <a:alphaModFix/>
            </a:blip>
            <a:srcRect b="347" l="0" r="0" t="347"/>
            <a:stretch/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00"/>
            <p:cNvPicPr preferRelativeResize="0"/>
            <p:nvPr/>
          </p:nvPicPr>
          <p:blipFill rotWithShape="1">
            <a:blip r:embed="rId4">
              <a:alphaModFix/>
            </a:blip>
            <a:srcRect b="327" l="0" r="0" t="327"/>
            <a:stretch/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00"/>
            <p:cNvPicPr preferRelativeResize="0"/>
            <p:nvPr/>
          </p:nvPicPr>
          <p:blipFill rotWithShape="1">
            <a:blip r:embed="rId5">
              <a:alphaModFix/>
            </a:blip>
            <a:srcRect b="0" l="278" r="278" t="0"/>
            <a:stretch/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00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75" y="506063"/>
            <a:ext cx="3080468" cy="4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1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608" y="499613"/>
            <a:ext cx="3080468" cy="41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2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00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10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52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3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652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3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652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3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652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3"/>
          <p:cNvPicPr preferRelativeResize="0"/>
          <p:nvPr/>
        </p:nvPicPr>
        <p:blipFill rotWithShape="1">
          <a:blip r:embed="rId7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03"/>
          <p:cNvPicPr preferRelativeResize="0"/>
          <p:nvPr/>
        </p:nvPicPr>
        <p:blipFill rotWithShape="1">
          <a:blip r:embed="rId8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3"/>
          <p:cNvPicPr preferRelativeResize="0"/>
          <p:nvPr/>
        </p:nvPicPr>
        <p:blipFill rotWithShape="1">
          <a:blip r:embed="rId9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3"/>
          <p:cNvPicPr preferRelativeResize="0"/>
          <p:nvPr/>
        </p:nvPicPr>
        <p:blipFill rotWithShape="1">
          <a:blip r:embed="rId10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50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960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0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397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38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083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835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472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425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725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472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46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91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910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547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2035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6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8" name="Google Shape;688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7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0" name="Google Shape;700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3" name="Google Shape;193;p4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9" name="Google Shape;199;p46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